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handoutMasterIdLst>
    <p:handoutMasterId r:id="rId79"/>
  </p:handoutMasterIdLst>
  <p:sldIdLst>
    <p:sldId id="322" r:id="rId5"/>
    <p:sldId id="258" r:id="rId6"/>
    <p:sldId id="269" r:id="rId7"/>
    <p:sldId id="332" r:id="rId8"/>
    <p:sldId id="297" r:id="rId9"/>
    <p:sldId id="270" r:id="rId10"/>
    <p:sldId id="271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308" r:id="rId21"/>
    <p:sldId id="309" r:id="rId22"/>
    <p:sldId id="310" r:id="rId23"/>
    <p:sldId id="334" r:id="rId24"/>
    <p:sldId id="335" r:id="rId25"/>
    <p:sldId id="285" r:id="rId26"/>
    <p:sldId id="286" r:id="rId27"/>
    <p:sldId id="333" r:id="rId28"/>
    <p:sldId id="307" r:id="rId29"/>
    <p:sldId id="321" r:id="rId30"/>
    <p:sldId id="272" r:id="rId31"/>
    <p:sldId id="295" r:id="rId32"/>
    <p:sldId id="313" r:id="rId33"/>
    <p:sldId id="293" r:id="rId34"/>
    <p:sldId id="294" r:id="rId35"/>
    <p:sldId id="299" r:id="rId36"/>
    <p:sldId id="274" r:id="rId37"/>
    <p:sldId id="287" r:id="rId38"/>
    <p:sldId id="320" r:id="rId39"/>
    <p:sldId id="296" r:id="rId40"/>
    <p:sldId id="273" r:id="rId41"/>
    <p:sldId id="323" r:id="rId42"/>
    <p:sldId id="288" r:id="rId43"/>
    <p:sldId id="289" r:id="rId44"/>
    <p:sldId id="292" r:id="rId45"/>
    <p:sldId id="291" r:id="rId46"/>
    <p:sldId id="290" r:id="rId47"/>
    <p:sldId id="300" r:id="rId48"/>
    <p:sldId id="305" r:id="rId49"/>
    <p:sldId id="306" r:id="rId50"/>
    <p:sldId id="314" r:id="rId51"/>
    <p:sldId id="315" r:id="rId52"/>
    <p:sldId id="316" r:id="rId53"/>
    <p:sldId id="317" r:id="rId54"/>
    <p:sldId id="256" r:id="rId55"/>
    <p:sldId id="259" r:id="rId56"/>
    <p:sldId id="261" r:id="rId57"/>
    <p:sldId id="262" r:id="rId58"/>
    <p:sldId id="263" r:id="rId59"/>
    <p:sldId id="264" r:id="rId60"/>
    <p:sldId id="265" r:id="rId61"/>
    <p:sldId id="266" r:id="rId62"/>
    <p:sldId id="267" r:id="rId63"/>
    <p:sldId id="268" r:id="rId64"/>
    <p:sldId id="324" r:id="rId65"/>
    <p:sldId id="325" r:id="rId66"/>
    <p:sldId id="327" r:id="rId67"/>
    <p:sldId id="326" r:id="rId68"/>
    <p:sldId id="336" r:id="rId69"/>
    <p:sldId id="337" r:id="rId70"/>
    <p:sldId id="338" r:id="rId71"/>
    <p:sldId id="339" r:id="rId72"/>
    <p:sldId id="319" r:id="rId73"/>
    <p:sldId id="301" r:id="rId74"/>
    <p:sldId id="302" r:id="rId75"/>
    <p:sldId id="303" r:id="rId76"/>
    <p:sldId id="304" r:id="rId77"/>
    <p:sldId id="318" r:id="rId78"/>
  </p:sldIdLst>
  <p:sldSz cx="32400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s" id="{0DE1FB0B-57AD-4B38-BF49-7A28A01DCA67}">
          <p14:sldIdLst>
            <p14:sldId id="322"/>
            <p14:sldId id="258"/>
            <p14:sldId id="269"/>
          </p14:sldIdLst>
        </p14:section>
        <p14:section name="CV Builder" id="{EFABAE4C-040C-4EAA-83CE-E01B57315ED3}">
          <p14:sldIdLst>
            <p14:sldId id="332"/>
            <p14:sldId id="297"/>
            <p14:sldId id="270"/>
            <p14:sldId id="271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308"/>
            <p14:sldId id="309"/>
            <p14:sldId id="310"/>
            <p14:sldId id="334"/>
            <p14:sldId id="335"/>
            <p14:sldId id="285"/>
            <p14:sldId id="286"/>
            <p14:sldId id="333"/>
            <p14:sldId id="307"/>
          </p14:sldIdLst>
        </p14:section>
        <p14:section name="CV Tips &amp; Tricks" id="{9B225E0E-2E62-4F31-85E2-81996A31404A}">
          <p14:sldIdLst>
            <p14:sldId id="321"/>
            <p14:sldId id="272"/>
            <p14:sldId id="295"/>
            <p14:sldId id="313"/>
            <p14:sldId id="293"/>
            <p14:sldId id="294"/>
          </p14:sldIdLst>
        </p14:section>
        <p14:section name="Application Process" id="{25611522-DE06-4CE1-8DDE-91A821EDBE6F}">
          <p14:sldIdLst>
            <p14:sldId id="299"/>
            <p14:sldId id="274"/>
            <p14:sldId id="287"/>
          </p14:sldIdLst>
        </p14:section>
        <p14:section name="Application Checklist" id="{BD0D3726-7A8D-41D6-946F-ACD174E092DE}">
          <p14:sldIdLst>
            <p14:sldId id="320"/>
            <p14:sldId id="296"/>
            <p14:sldId id="273"/>
          </p14:sldIdLst>
        </p14:section>
        <p14:section name="Covering Letters" id="{1AF91D79-5A14-4307-A7C8-8A01969CDAC1}">
          <p14:sldIdLst>
            <p14:sldId id="323"/>
            <p14:sldId id="288"/>
            <p14:sldId id="289"/>
            <p14:sldId id="292"/>
            <p14:sldId id="291"/>
            <p14:sldId id="290"/>
          </p14:sldIdLst>
        </p14:section>
        <p14:section name="Interview Prep" id="{D11C36E6-87A6-4FA5-9FB8-E2AE3B88DE7E}">
          <p14:sldIdLst>
            <p14:sldId id="300"/>
            <p14:sldId id="305"/>
            <p14:sldId id="306"/>
            <p14:sldId id="314"/>
            <p14:sldId id="315"/>
          </p14:sldIdLst>
        </p14:section>
        <p14:section name="Soft Skills" id="{E3C11267-3F34-4E92-B513-C79A2CE92E33}">
          <p14:sldIdLst>
            <p14:sldId id="316"/>
            <p14:sldId id="317"/>
            <p14:sldId id="256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STAR Stories" id="{1D083898-5F2A-4506-946A-5D5F481A2E11}">
          <p14:sldIdLst>
            <p14:sldId id="324"/>
            <p14:sldId id="325"/>
            <p14:sldId id="327"/>
            <p14:sldId id="326"/>
            <p14:sldId id="336"/>
            <p14:sldId id="337"/>
            <p14:sldId id="338"/>
            <p14:sldId id="339"/>
          </p14:sldIdLst>
        </p14:section>
        <p14:section name="Job Interview Checklists" id="{B2605E43-CF43-4227-BD70-9E54B288A671}">
          <p14:sldIdLst>
            <p14:sldId id="319"/>
            <p14:sldId id="301"/>
            <p14:sldId id="302"/>
            <p14:sldId id="303"/>
            <p14:sldId id="304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B0DB2-E6AB-4C6F-91B2-7399E8EABFFF}" v="286" dt="2025-02-11T16:06:21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 snapToGrid="0">
      <p:cViewPr varScale="1">
        <p:scale>
          <a:sx n="63" d="100"/>
          <a:sy n="63" d="100"/>
        </p:scale>
        <p:origin x="25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932"/>
    </p:cViewPr>
  </p:sorter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microsoft.com/office/2015/10/relationships/revisionInfo" Target="revisionInfo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529BCB-24E5-6694-7B36-D460C6D770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E5F95-03D1-F300-40FF-9705606CBF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B117F-5868-4B56-AD95-A9BE74A89899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25651-8689-CA38-EAE0-3A915F4694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FD4B98-AD94-2292-0B2D-A504A3300A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5D936-B02A-44A8-9EE2-059BC4302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262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7" y="1060529"/>
            <a:ext cx="2754075" cy="2256061"/>
          </a:xfrm>
        </p:spPr>
        <p:txBody>
          <a:bodyPr anchor="b"/>
          <a:lstStyle>
            <a:lvl1pPr algn="ctr">
              <a:defRPr sz="212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11" y="3403592"/>
            <a:ext cx="2430066" cy="1564542"/>
          </a:xfrm>
        </p:spPr>
        <p:txBody>
          <a:bodyPr/>
          <a:lstStyle>
            <a:lvl1pPr marL="0" indent="0" algn="ctr">
              <a:buNone/>
              <a:defRPr sz="850"/>
            </a:lvl1pPr>
            <a:lvl2pPr marL="161986" indent="0" algn="ctr">
              <a:buNone/>
              <a:defRPr sz="709"/>
            </a:lvl2pPr>
            <a:lvl3pPr marL="323972" indent="0" algn="ctr">
              <a:buNone/>
              <a:defRPr sz="638"/>
            </a:lvl3pPr>
            <a:lvl4pPr marL="485958" indent="0" algn="ctr">
              <a:buNone/>
              <a:defRPr sz="567"/>
            </a:lvl4pPr>
            <a:lvl5pPr marL="647944" indent="0" algn="ctr">
              <a:buNone/>
              <a:defRPr sz="567"/>
            </a:lvl5pPr>
            <a:lvl6pPr marL="809930" indent="0" algn="ctr">
              <a:buNone/>
              <a:defRPr sz="567"/>
            </a:lvl6pPr>
            <a:lvl7pPr marL="971916" indent="0" algn="ctr">
              <a:buNone/>
              <a:defRPr sz="567"/>
            </a:lvl7pPr>
            <a:lvl8pPr marL="1133902" indent="0" algn="ctr">
              <a:buNone/>
              <a:defRPr sz="567"/>
            </a:lvl8pPr>
            <a:lvl9pPr marL="1295888" indent="0" algn="ctr">
              <a:buNone/>
              <a:defRPr sz="5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00E-F563-4F61-8566-3526CB19C76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358F-372A-460B-964D-C07024D89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56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00E-F563-4F61-8566-3526CB19C76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358F-372A-460B-964D-C07024D89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42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688" y="345009"/>
            <a:ext cx="698644" cy="54916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56" y="345009"/>
            <a:ext cx="2055431" cy="54916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00E-F563-4F61-8566-3526CB19C76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358F-372A-460B-964D-C07024D89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2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00E-F563-4F61-8566-3526CB19C76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358F-372A-460B-964D-C07024D89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91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69" y="1615546"/>
            <a:ext cx="2794576" cy="2695572"/>
          </a:xfrm>
        </p:spPr>
        <p:txBody>
          <a:bodyPr anchor="b"/>
          <a:lstStyle>
            <a:lvl1pPr>
              <a:defRPr sz="212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69" y="4336619"/>
            <a:ext cx="2794576" cy="1417538"/>
          </a:xfrm>
        </p:spPr>
        <p:txBody>
          <a:bodyPr/>
          <a:lstStyle>
            <a:lvl1pPr marL="0" indent="0">
              <a:buNone/>
              <a:defRPr sz="850">
                <a:solidFill>
                  <a:schemeClr val="tx1">
                    <a:tint val="82000"/>
                  </a:schemeClr>
                </a:solidFill>
              </a:defRPr>
            </a:lvl1pPr>
            <a:lvl2pPr marL="161986" indent="0">
              <a:buNone/>
              <a:defRPr sz="709">
                <a:solidFill>
                  <a:schemeClr val="tx1">
                    <a:tint val="82000"/>
                  </a:schemeClr>
                </a:solidFill>
              </a:defRPr>
            </a:lvl2pPr>
            <a:lvl3pPr marL="323972" indent="0">
              <a:buNone/>
              <a:defRPr sz="638">
                <a:solidFill>
                  <a:schemeClr val="tx1">
                    <a:tint val="82000"/>
                  </a:schemeClr>
                </a:solidFill>
              </a:defRPr>
            </a:lvl3pPr>
            <a:lvl4pPr marL="485958" indent="0">
              <a:buNone/>
              <a:defRPr sz="567">
                <a:solidFill>
                  <a:schemeClr val="tx1">
                    <a:tint val="82000"/>
                  </a:schemeClr>
                </a:solidFill>
              </a:defRPr>
            </a:lvl4pPr>
            <a:lvl5pPr marL="647944" indent="0">
              <a:buNone/>
              <a:defRPr sz="567">
                <a:solidFill>
                  <a:schemeClr val="tx1">
                    <a:tint val="82000"/>
                  </a:schemeClr>
                </a:solidFill>
              </a:defRPr>
            </a:lvl5pPr>
            <a:lvl6pPr marL="809930" indent="0">
              <a:buNone/>
              <a:defRPr sz="567">
                <a:solidFill>
                  <a:schemeClr val="tx1">
                    <a:tint val="82000"/>
                  </a:schemeClr>
                </a:solidFill>
              </a:defRPr>
            </a:lvl6pPr>
            <a:lvl7pPr marL="971916" indent="0">
              <a:buNone/>
              <a:defRPr sz="567">
                <a:solidFill>
                  <a:schemeClr val="tx1">
                    <a:tint val="82000"/>
                  </a:schemeClr>
                </a:solidFill>
              </a:defRPr>
            </a:lvl7pPr>
            <a:lvl8pPr marL="1133902" indent="0">
              <a:buNone/>
              <a:defRPr sz="567">
                <a:solidFill>
                  <a:schemeClr val="tx1">
                    <a:tint val="82000"/>
                  </a:schemeClr>
                </a:solidFill>
              </a:defRPr>
            </a:lvl8pPr>
            <a:lvl9pPr marL="1295888" indent="0">
              <a:buNone/>
              <a:defRPr sz="56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00E-F563-4F61-8566-3526CB19C76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358F-372A-460B-964D-C07024D89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15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56" y="1725046"/>
            <a:ext cx="1377037" cy="4111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95" y="1725046"/>
            <a:ext cx="1377037" cy="4111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00E-F563-4F61-8566-3526CB19C76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358F-372A-460B-964D-C07024D89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9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" y="345011"/>
            <a:ext cx="2794576" cy="1252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78" y="1588543"/>
            <a:ext cx="1370709" cy="778521"/>
          </a:xfrm>
        </p:spPr>
        <p:txBody>
          <a:bodyPr anchor="b"/>
          <a:lstStyle>
            <a:lvl1pPr marL="0" indent="0">
              <a:buNone/>
              <a:defRPr sz="850" b="1"/>
            </a:lvl1pPr>
            <a:lvl2pPr marL="161986" indent="0">
              <a:buNone/>
              <a:defRPr sz="709" b="1"/>
            </a:lvl2pPr>
            <a:lvl3pPr marL="323972" indent="0">
              <a:buNone/>
              <a:defRPr sz="638" b="1"/>
            </a:lvl3pPr>
            <a:lvl4pPr marL="485958" indent="0">
              <a:buNone/>
              <a:defRPr sz="567" b="1"/>
            </a:lvl4pPr>
            <a:lvl5pPr marL="647944" indent="0">
              <a:buNone/>
              <a:defRPr sz="567" b="1"/>
            </a:lvl5pPr>
            <a:lvl6pPr marL="809930" indent="0">
              <a:buNone/>
              <a:defRPr sz="567" b="1"/>
            </a:lvl6pPr>
            <a:lvl7pPr marL="971916" indent="0">
              <a:buNone/>
              <a:defRPr sz="567" b="1"/>
            </a:lvl7pPr>
            <a:lvl8pPr marL="1133902" indent="0">
              <a:buNone/>
              <a:defRPr sz="567" b="1"/>
            </a:lvl8pPr>
            <a:lvl9pPr marL="1295888" indent="0">
              <a:buNone/>
              <a:defRPr sz="5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78" y="2367064"/>
            <a:ext cx="1370709" cy="3481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95" y="1588543"/>
            <a:ext cx="1377459" cy="778521"/>
          </a:xfrm>
        </p:spPr>
        <p:txBody>
          <a:bodyPr anchor="b"/>
          <a:lstStyle>
            <a:lvl1pPr marL="0" indent="0">
              <a:buNone/>
              <a:defRPr sz="850" b="1"/>
            </a:lvl1pPr>
            <a:lvl2pPr marL="161986" indent="0">
              <a:buNone/>
              <a:defRPr sz="709" b="1"/>
            </a:lvl2pPr>
            <a:lvl3pPr marL="323972" indent="0">
              <a:buNone/>
              <a:defRPr sz="638" b="1"/>
            </a:lvl3pPr>
            <a:lvl4pPr marL="485958" indent="0">
              <a:buNone/>
              <a:defRPr sz="567" b="1"/>
            </a:lvl4pPr>
            <a:lvl5pPr marL="647944" indent="0">
              <a:buNone/>
              <a:defRPr sz="567" b="1"/>
            </a:lvl5pPr>
            <a:lvl6pPr marL="809930" indent="0">
              <a:buNone/>
              <a:defRPr sz="567" b="1"/>
            </a:lvl6pPr>
            <a:lvl7pPr marL="971916" indent="0">
              <a:buNone/>
              <a:defRPr sz="567" b="1"/>
            </a:lvl7pPr>
            <a:lvl8pPr marL="1133902" indent="0">
              <a:buNone/>
              <a:defRPr sz="567" b="1"/>
            </a:lvl8pPr>
            <a:lvl9pPr marL="1295888" indent="0">
              <a:buNone/>
              <a:defRPr sz="5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95" y="2367064"/>
            <a:ext cx="1377459" cy="3481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00E-F563-4F61-8566-3526CB19C76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358F-372A-460B-964D-C07024D89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74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00E-F563-4F61-8566-3526CB19C76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358F-372A-460B-964D-C07024D89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0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00E-F563-4F61-8566-3526CB19C76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358F-372A-460B-964D-C07024D89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39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" y="432012"/>
            <a:ext cx="1045013" cy="1512041"/>
          </a:xfrm>
        </p:spPr>
        <p:txBody>
          <a:bodyPr anchor="b"/>
          <a:lstStyle>
            <a:lvl1pPr>
              <a:defRPr sz="11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459" y="933027"/>
            <a:ext cx="1640295" cy="4605124"/>
          </a:xfrm>
        </p:spPr>
        <p:txBody>
          <a:bodyPr/>
          <a:lstStyle>
            <a:lvl1pPr>
              <a:defRPr sz="1134"/>
            </a:lvl1pPr>
            <a:lvl2pPr>
              <a:defRPr sz="992"/>
            </a:lvl2pPr>
            <a:lvl3pPr>
              <a:defRPr sz="850"/>
            </a:lvl3pPr>
            <a:lvl4pPr>
              <a:defRPr sz="709"/>
            </a:lvl4pPr>
            <a:lvl5pPr>
              <a:defRPr sz="709"/>
            </a:lvl5pPr>
            <a:lvl6pPr>
              <a:defRPr sz="709"/>
            </a:lvl6pPr>
            <a:lvl7pPr>
              <a:defRPr sz="709"/>
            </a:lvl7pPr>
            <a:lvl8pPr>
              <a:defRPr sz="709"/>
            </a:lvl8pPr>
            <a:lvl9pPr>
              <a:defRPr sz="7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78" y="1944052"/>
            <a:ext cx="1045013" cy="3601598"/>
          </a:xfrm>
        </p:spPr>
        <p:txBody>
          <a:bodyPr/>
          <a:lstStyle>
            <a:lvl1pPr marL="0" indent="0">
              <a:buNone/>
              <a:defRPr sz="567"/>
            </a:lvl1pPr>
            <a:lvl2pPr marL="161986" indent="0">
              <a:buNone/>
              <a:defRPr sz="496"/>
            </a:lvl2pPr>
            <a:lvl3pPr marL="323972" indent="0">
              <a:buNone/>
              <a:defRPr sz="425"/>
            </a:lvl3pPr>
            <a:lvl4pPr marL="485958" indent="0">
              <a:buNone/>
              <a:defRPr sz="354"/>
            </a:lvl4pPr>
            <a:lvl5pPr marL="647944" indent="0">
              <a:buNone/>
              <a:defRPr sz="354"/>
            </a:lvl5pPr>
            <a:lvl6pPr marL="809930" indent="0">
              <a:buNone/>
              <a:defRPr sz="354"/>
            </a:lvl6pPr>
            <a:lvl7pPr marL="971916" indent="0">
              <a:buNone/>
              <a:defRPr sz="354"/>
            </a:lvl7pPr>
            <a:lvl8pPr marL="1133902" indent="0">
              <a:buNone/>
              <a:defRPr sz="354"/>
            </a:lvl8pPr>
            <a:lvl9pPr marL="1295888" indent="0">
              <a:buNone/>
              <a:defRPr sz="3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00E-F563-4F61-8566-3526CB19C76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358F-372A-460B-964D-C07024D89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" y="432012"/>
            <a:ext cx="1045013" cy="1512041"/>
          </a:xfrm>
        </p:spPr>
        <p:txBody>
          <a:bodyPr anchor="b"/>
          <a:lstStyle>
            <a:lvl1pPr>
              <a:defRPr sz="11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459" y="933027"/>
            <a:ext cx="1640295" cy="4605124"/>
          </a:xfrm>
        </p:spPr>
        <p:txBody>
          <a:bodyPr anchor="t"/>
          <a:lstStyle>
            <a:lvl1pPr marL="0" indent="0">
              <a:buNone/>
              <a:defRPr sz="1134"/>
            </a:lvl1pPr>
            <a:lvl2pPr marL="161986" indent="0">
              <a:buNone/>
              <a:defRPr sz="992"/>
            </a:lvl2pPr>
            <a:lvl3pPr marL="323972" indent="0">
              <a:buNone/>
              <a:defRPr sz="850"/>
            </a:lvl3pPr>
            <a:lvl4pPr marL="485958" indent="0">
              <a:buNone/>
              <a:defRPr sz="709"/>
            </a:lvl4pPr>
            <a:lvl5pPr marL="647944" indent="0">
              <a:buNone/>
              <a:defRPr sz="709"/>
            </a:lvl5pPr>
            <a:lvl6pPr marL="809930" indent="0">
              <a:buNone/>
              <a:defRPr sz="709"/>
            </a:lvl6pPr>
            <a:lvl7pPr marL="971916" indent="0">
              <a:buNone/>
              <a:defRPr sz="709"/>
            </a:lvl7pPr>
            <a:lvl8pPr marL="1133902" indent="0">
              <a:buNone/>
              <a:defRPr sz="709"/>
            </a:lvl8pPr>
            <a:lvl9pPr marL="1295888" indent="0">
              <a:buNone/>
              <a:defRPr sz="70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78" y="1944052"/>
            <a:ext cx="1045013" cy="3601598"/>
          </a:xfrm>
        </p:spPr>
        <p:txBody>
          <a:bodyPr/>
          <a:lstStyle>
            <a:lvl1pPr marL="0" indent="0">
              <a:buNone/>
              <a:defRPr sz="567"/>
            </a:lvl1pPr>
            <a:lvl2pPr marL="161986" indent="0">
              <a:buNone/>
              <a:defRPr sz="496"/>
            </a:lvl2pPr>
            <a:lvl3pPr marL="323972" indent="0">
              <a:buNone/>
              <a:defRPr sz="425"/>
            </a:lvl3pPr>
            <a:lvl4pPr marL="485958" indent="0">
              <a:buNone/>
              <a:defRPr sz="354"/>
            </a:lvl4pPr>
            <a:lvl5pPr marL="647944" indent="0">
              <a:buNone/>
              <a:defRPr sz="354"/>
            </a:lvl5pPr>
            <a:lvl6pPr marL="809930" indent="0">
              <a:buNone/>
              <a:defRPr sz="354"/>
            </a:lvl6pPr>
            <a:lvl7pPr marL="971916" indent="0">
              <a:buNone/>
              <a:defRPr sz="354"/>
            </a:lvl7pPr>
            <a:lvl8pPr marL="1133902" indent="0">
              <a:buNone/>
              <a:defRPr sz="354"/>
            </a:lvl8pPr>
            <a:lvl9pPr marL="1295888" indent="0">
              <a:buNone/>
              <a:defRPr sz="3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200E-F563-4F61-8566-3526CB19C76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358F-372A-460B-964D-C07024D89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4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56" y="345011"/>
            <a:ext cx="2794576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56" y="1725046"/>
            <a:ext cx="2794576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56" y="6006164"/>
            <a:ext cx="72902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9F200E-F563-4F61-8566-3526CB19C762}" type="datetimeFigureOut">
              <a:rPr lang="en-GB" smtClean="0"/>
              <a:t>14/02/2025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79" y="6006164"/>
            <a:ext cx="109353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312" y="6006164"/>
            <a:ext cx="72902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358F-372A-460B-964D-C07024D89F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13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72" rtl="0" eaLnBrk="1" latinLnBrk="0" hangingPunct="1">
        <a:lnSpc>
          <a:spcPct val="90000"/>
        </a:lnSpc>
        <a:spcBef>
          <a:spcPct val="0"/>
        </a:spcBef>
        <a:buNone/>
        <a:defRPr sz="15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3" indent="-80993" algn="l" defTabSz="323972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42979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04965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66951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38" kern="1200">
          <a:solidFill>
            <a:schemeClr val="tx1"/>
          </a:solidFill>
          <a:latin typeface="+mn-lt"/>
          <a:ea typeface="+mn-ea"/>
          <a:cs typeface="+mn-cs"/>
        </a:defRPr>
      </a:lvl4pPr>
      <a:lvl5pPr marL="728937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38" kern="1200">
          <a:solidFill>
            <a:schemeClr val="tx1"/>
          </a:solidFill>
          <a:latin typeface="+mn-lt"/>
          <a:ea typeface="+mn-ea"/>
          <a:cs typeface="+mn-cs"/>
        </a:defRPr>
      </a:lvl5pPr>
      <a:lvl6pPr marL="890923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3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09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38" kern="1200">
          <a:solidFill>
            <a:schemeClr val="tx1"/>
          </a:solidFill>
          <a:latin typeface="+mn-lt"/>
          <a:ea typeface="+mn-ea"/>
          <a:cs typeface="+mn-cs"/>
        </a:defRPr>
      </a:lvl7pPr>
      <a:lvl8pPr marL="1214895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38" kern="1200">
          <a:solidFill>
            <a:schemeClr val="tx1"/>
          </a:solidFill>
          <a:latin typeface="+mn-lt"/>
          <a:ea typeface="+mn-ea"/>
          <a:cs typeface="+mn-cs"/>
        </a:defRPr>
      </a:lvl8pPr>
      <a:lvl9pPr marL="1376881" indent="-80993" algn="l" defTabSz="323972" rtl="0" eaLnBrk="1" latinLnBrk="0" hangingPunct="1">
        <a:lnSpc>
          <a:spcPct val="90000"/>
        </a:lnSpc>
        <a:spcBef>
          <a:spcPts val="177"/>
        </a:spcBef>
        <a:buFont typeface="Arial" panose="020B0604020202020204" pitchFamily="34" charset="0"/>
        <a:buChar char="•"/>
        <a:defRPr sz="6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1pPr>
      <a:lvl2pPr marL="161986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2pPr>
      <a:lvl3pPr marL="323972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3pPr>
      <a:lvl4pPr marL="485958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4pPr>
      <a:lvl5pPr marL="647944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5pPr>
      <a:lvl6pPr marL="809930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6pPr>
      <a:lvl7pPr marL="971916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02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8pPr>
      <a:lvl9pPr marL="1295888" algn="l" defTabSz="323972" rtl="0" eaLnBrk="1" latinLnBrk="0" hangingPunct="1">
        <a:defRPr sz="6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13731A-7D63-5874-C964-0A43E8618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648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4B7598-4DC6-8FB4-9402-4845FAB4A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939FB7C-014C-5E31-7A0E-41849D893D15}"/>
              </a:ext>
            </a:extLst>
          </p:cNvPr>
          <p:cNvSpPr txBox="1"/>
          <p:nvPr/>
        </p:nvSpPr>
        <p:spPr>
          <a:xfrm>
            <a:off x="280247" y="1826447"/>
            <a:ext cx="2679589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46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690613-5933-80A6-84EF-6CF3B3EC8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7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F2C0D5-6BB4-F533-88A4-333A45A7E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991A8F-5109-444D-56C5-8332EC936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002919"/>
              </p:ext>
            </p:extLst>
          </p:nvPr>
        </p:nvGraphicFramePr>
        <p:xfrm>
          <a:off x="280248" y="2758334"/>
          <a:ext cx="2679592" cy="35181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39796">
                  <a:extLst>
                    <a:ext uri="{9D8B030D-6E8A-4147-A177-3AD203B41FA5}">
                      <a16:colId xmlns:a16="http://schemas.microsoft.com/office/drawing/2014/main" val="2114919020"/>
                    </a:ext>
                  </a:extLst>
                </a:gridCol>
                <a:gridCol w="1339796">
                  <a:extLst>
                    <a:ext uri="{9D8B030D-6E8A-4147-A177-3AD203B41FA5}">
                      <a16:colId xmlns:a16="http://schemas.microsoft.com/office/drawing/2014/main" val="2394663159"/>
                    </a:ext>
                  </a:extLst>
                </a:gridCol>
              </a:tblGrid>
              <a:tr h="251294">
                <a:tc>
                  <a:txBody>
                    <a:bodyPr/>
                    <a:lstStyle/>
                    <a:p>
                      <a:endParaRPr lang="en-GB" sz="1000" i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i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288989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859262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673274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935413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570692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194210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397781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647451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881308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918778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590389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93610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733935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100565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962B0DF-B047-EE8A-5DDF-4F139F6376C9}"/>
              </a:ext>
            </a:extLst>
          </p:cNvPr>
          <p:cNvSpPr txBox="1"/>
          <p:nvPr/>
        </p:nvSpPr>
        <p:spPr>
          <a:xfrm>
            <a:off x="958734" y="1609899"/>
            <a:ext cx="2028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861615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D3A68E-8E05-84C9-E52F-D801C8202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1C72B8-F448-1225-2321-46FF26359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123104"/>
              </p:ext>
            </p:extLst>
          </p:nvPr>
        </p:nvGraphicFramePr>
        <p:xfrm>
          <a:off x="280248" y="2758334"/>
          <a:ext cx="2679592" cy="35181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39796">
                  <a:extLst>
                    <a:ext uri="{9D8B030D-6E8A-4147-A177-3AD203B41FA5}">
                      <a16:colId xmlns:a16="http://schemas.microsoft.com/office/drawing/2014/main" val="2114919020"/>
                    </a:ext>
                  </a:extLst>
                </a:gridCol>
                <a:gridCol w="1339796">
                  <a:extLst>
                    <a:ext uri="{9D8B030D-6E8A-4147-A177-3AD203B41FA5}">
                      <a16:colId xmlns:a16="http://schemas.microsoft.com/office/drawing/2014/main" val="2394663159"/>
                    </a:ext>
                  </a:extLst>
                </a:gridCol>
              </a:tblGrid>
              <a:tr h="251294">
                <a:tc>
                  <a:txBody>
                    <a:bodyPr/>
                    <a:lstStyle/>
                    <a:p>
                      <a:endParaRPr lang="en-GB" sz="1000" i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i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288989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859262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673274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935413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570692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194210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397781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647451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881308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918778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590389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93610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733935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100565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1EED608-1A1F-81D5-4EB5-0737678465CD}"/>
              </a:ext>
            </a:extLst>
          </p:cNvPr>
          <p:cNvSpPr txBox="1"/>
          <p:nvPr/>
        </p:nvSpPr>
        <p:spPr>
          <a:xfrm>
            <a:off x="958734" y="1609899"/>
            <a:ext cx="2028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19174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392A83-D31C-9947-3EB6-AC95B4306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FD4C69-B1DE-931F-9A67-F38F70D4414A}"/>
              </a:ext>
            </a:extLst>
          </p:cNvPr>
          <p:cNvSpPr txBox="1"/>
          <p:nvPr/>
        </p:nvSpPr>
        <p:spPr>
          <a:xfrm>
            <a:off x="933795" y="1751216"/>
            <a:ext cx="2028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7CCA8-BDF1-4790-078F-FD309D9B35CE}"/>
              </a:ext>
            </a:extLst>
          </p:cNvPr>
          <p:cNvSpPr txBox="1"/>
          <p:nvPr/>
        </p:nvSpPr>
        <p:spPr>
          <a:xfrm>
            <a:off x="290945" y="2884518"/>
            <a:ext cx="132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36EEF-075A-9B58-DD89-F43939283B7B}"/>
              </a:ext>
            </a:extLst>
          </p:cNvPr>
          <p:cNvSpPr txBox="1"/>
          <p:nvPr/>
        </p:nvSpPr>
        <p:spPr>
          <a:xfrm>
            <a:off x="1633001" y="2884518"/>
            <a:ext cx="132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CCE05-2A36-7DA8-2E58-537DCC7D513C}"/>
              </a:ext>
            </a:extLst>
          </p:cNvPr>
          <p:cNvSpPr txBox="1"/>
          <p:nvPr/>
        </p:nvSpPr>
        <p:spPr>
          <a:xfrm>
            <a:off x="955494" y="3675534"/>
            <a:ext cx="2028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E90EB-7D57-578B-059E-B8504F0B05EE}"/>
              </a:ext>
            </a:extLst>
          </p:cNvPr>
          <p:cNvSpPr txBox="1"/>
          <p:nvPr/>
        </p:nvSpPr>
        <p:spPr>
          <a:xfrm>
            <a:off x="292308" y="4815666"/>
            <a:ext cx="1302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5C725-ECB8-B97A-8615-91D81FDA0874}"/>
              </a:ext>
            </a:extLst>
          </p:cNvPr>
          <p:cNvSpPr txBox="1"/>
          <p:nvPr/>
        </p:nvSpPr>
        <p:spPr>
          <a:xfrm>
            <a:off x="1659303" y="4815666"/>
            <a:ext cx="1302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047876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8F3F7-D428-A65F-5225-4E2D568FC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570D03-7291-2B9B-3FC5-49860F9EE1C0}"/>
              </a:ext>
            </a:extLst>
          </p:cNvPr>
          <p:cNvSpPr txBox="1"/>
          <p:nvPr/>
        </p:nvSpPr>
        <p:spPr>
          <a:xfrm>
            <a:off x="933795" y="1692493"/>
            <a:ext cx="2028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9AEC09-6EF4-CD4E-0F9D-EDC7668F6CCB}"/>
              </a:ext>
            </a:extLst>
          </p:cNvPr>
          <p:cNvSpPr txBox="1"/>
          <p:nvPr/>
        </p:nvSpPr>
        <p:spPr>
          <a:xfrm>
            <a:off x="290945" y="2825795"/>
            <a:ext cx="132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F2567-3D73-DBA8-2046-5CC280405DDD}"/>
              </a:ext>
            </a:extLst>
          </p:cNvPr>
          <p:cNvSpPr txBox="1"/>
          <p:nvPr/>
        </p:nvSpPr>
        <p:spPr>
          <a:xfrm>
            <a:off x="1633001" y="2825795"/>
            <a:ext cx="132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E9105-0B9D-B5C0-2FDA-1438D0CCFD6D}"/>
              </a:ext>
            </a:extLst>
          </p:cNvPr>
          <p:cNvSpPr txBox="1"/>
          <p:nvPr/>
        </p:nvSpPr>
        <p:spPr>
          <a:xfrm>
            <a:off x="955494" y="3616811"/>
            <a:ext cx="2028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CE889D-76BD-E75B-0854-1B8F1BF7C96B}"/>
              </a:ext>
            </a:extLst>
          </p:cNvPr>
          <p:cNvSpPr txBox="1"/>
          <p:nvPr/>
        </p:nvSpPr>
        <p:spPr>
          <a:xfrm>
            <a:off x="292308" y="4756943"/>
            <a:ext cx="1302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2EC96C-C389-A45F-372F-7B117B3D8957}"/>
              </a:ext>
            </a:extLst>
          </p:cNvPr>
          <p:cNvSpPr txBox="1"/>
          <p:nvPr/>
        </p:nvSpPr>
        <p:spPr>
          <a:xfrm>
            <a:off x="1659303" y="4756943"/>
            <a:ext cx="1302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008474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AAA4B7-F6E4-FF5B-4691-C11481576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877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78F1C7-6FF8-5513-C05D-15D6E0A57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C49446-D71F-1C5B-2C5E-33F614567291}"/>
              </a:ext>
            </a:extLst>
          </p:cNvPr>
          <p:cNvSpPr txBox="1"/>
          <p:nvPr/>
        </p:nvSpPr>
        <p:spPr>
          <a:xfrm>
            <a:off x="933795" y="1939614"/>
            <a:ext cx="2028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00AA4F-9324-9182-E24F-20D830F4F6D6}"/>
              </a:ext>
            </a:extLst>
          </p:cNvPr>
          <p:cNvSpPr txBox="1"/>
          <p:nvPr/>
        </p:nvSpPr>
        <p:spPr>
          <a:xfrm>
            <a:off x="290945" y="3081746"/>
            <a:ext cx="1329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6AC9C-A130-309F-FE9E-98E832ADCA29}"/>
              </a:ext>
            </a:extLst>
          </p:cNvPr>
          <p:cNvSpPr txBox="1"/>
          <p:nvPr/>
        </p:nvSpPr>
        <p:spPr>
          <a:xfrm>
            <a:off x="1633001" y="3081746"/>
            <a:ext cx="1329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ECEAD-E70D-B0CF-6666-5F43F4EA5D66}"/>
              </a:ext>
            </a:extLst>
          </p:cNvPr>
          <p:cNvSpPr txBox="1"/>
          <p:nvPr/>
        </p:nvSpPr>
        <p:spPr>
          <a:xfrm>
            <a:off x="955494" y="3675534"/>
            <a:ext cx="2028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AE4AAD-158E-36C7-CAEB-453195A8BE52}"/>
              </a:ext>
            </a:extLst>
          </p:cNvPr>
          <p:cNvSpPr txBox="1"/>
          <p:nvPr/>
        </p:nvSpPr>
        <p:spPr>
          <a:xfrm>
            <a:off x="292308" y="4815666"/>
            <a:ext cx="1302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34E841-10EA-F450-995D-1C0A901B56C5}"/>
              </a:ext>
            </a:extLst>
          </p:cNvPr>
          <p:cNvSpPr txBox="1"/>
          <p:nvPr/>
        </p:nvSpPr>
        <p:spPr>
          <a:xfrm>
            <a:off x="1659303" y="4815666"/>
            <a:ext cx="1302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04416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532899-BA4C-1462-FEF4-6E979F8B4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2B9295-3446-D9A4-A686-911EA57C125B}"/>
              </a:ext>
            </a:extLst>
          </p:cNvPr>
          <p:cNvSpPr txBox="1"/>
          <p:nvPr/>
        </p:nvSpPr>
        <p:spPr>
          <a:xfrm>
            <a:off x="1411228" y="1547881"/>
            <a:ext cx="157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F89B7F-3B9C-0A48-6AD9-47C308EFC453}"/>
              </a:ext>
            </a:extLst>
          </p:cNvPr>
          <p:cNvSpPr txBox="1"/>
          <p:nvPr/>
        </p:nvSpPr>
        <p:spPr>
          <a:xfrm>
            <a:off x="1411228" y="1947991"/>
            <a:ext cx="157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A1843C-DDBE-29C7-0B2C-B83ECF401485}"/>
              </a:ext>
            </a:extLst>
          </p:cNvPr>
          <p:cNvSpPr txBox="1"/>
          <p:nvPr/>
        </p:nvSpPr>
        <p:spPr>
          <a:xfrm>
            <a:off x="371322" y="2467473"/>
            <a:ext cx="2612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502AD8-D377-909A-55EE-F3D96B5EB5A6}"/>
              </a:ext>
            </a:extLst>
          </p:cNvPr>
          <p:cNvSpPr txBox="1"/>
          <p:nvPr/>
        </p:nvSpPr>
        <p:spPr>
          <a:xfrm>
            <a:off x="371321" y="3187010"/>
            <a:ext cx="2612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2301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B97881-5F5A-F40E-B34B-A73F49B6E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24E525-0514-384E-1345-89CC076F2E59}"/>
              </a:ext>
            </a:extLst>
          </p:cNvPr>
          <p:cNvSpPr txBox="1"/>
          <p:nvPr/>
        </p:nvSpPr>
        <p:spPr>
          <a:xfrm>
            <a:off x="1384333" y="1494091"/>
            <a:ext cx="157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67E6F-8E76-DD87-4635-63EF9D99AFB3}"/>
              </a:ext>
            </a:extLst>
          </p:cNvPr>
          <p:cNvSpPr txBox="1"/>
          <p:nvPr/>
        </p:nvSpPr>
        <p:spPr>
          <a:xfrm>
            <a:off x="1384333" y="1894201"/>
            <a:ext cx="157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1DF546-831B-A7A7-2C9A-F1E852D6A409}"/>
              </a:ext>
            </a:extLst>
          </p:cNvPr>
          <p:cNvSpPr txBox="1"/>
          <p:nvPr/>
        </p:nvSpPr>
        <p:spPr>
          <a:xfrm>
            <a:off x="344427" y="2413683"/>
            <a:ext cx="2612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0BC7B2-15C0-25BD-4538-09FF6320CBBC}"/>
              </a:ext>
            </a:extLst>
          </p:cNvPr>
          <p:cNvSpPr txBox="1"/>
          <p:nvPr/>
        </p:nvSpPr>
        <p:spPr>
          <a:xfrm>
            <a:off x="344426" y="3133220"/>
            <a:ext cx="2612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22325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548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8D2933-81E9-BD15-B94B-07B86E120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F0015D-6A3B-B166-AB9A-5BAAC9FA786B}"/>
              </a:ext>
            </a:extLst>
          </p:cNvPr>
          <p:cNvSpPr txBox="1"/>
          <p:nvPr/>
        </p:nvSpPr>
        <p:spPr>
          <a:xfrm>
            <a:off x="1384333" y="1494091"/>
            <a:ext cx="157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BC03F-C7EE-5534-32D2-BF42183BC9F4}"/>
              </a:ext>
            </a:extLst>
          </p:cNvPr>
          <p:cNvSpPr txBox="1"/>
          <p:nvPr/>
        </p:nvSpPr>
        <p:spPr>
          <a:xfrm>
            <a:off x="1384333" y="1894201"/>
            <a:ext cx="157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984AB7-C2E2-E515-196A-8A64F20AC904}"/>
              </a:ext>
            </a:extLst>
          </p:cNvPr>
          <p:cNvSpPr txBox="1"/>
          <p:nvPr/>
        </p:nvSpPr>
        <p:spPr>
          <a:xfrm>
            <a:off x="344427" y="2413683"/>
            <a:ext cx="2612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C5D284-B168-41D5-04D1-577BB1FE9F25}"/>
              </a:ext>
            </a:extLst>
          </p:cNvPr>
          <p:cNvSpPr txBox="1"/>
          <p:nvPr/>
        </p:nvSpPr>
        <p:spPr>
          <a:xfrm>
            <a:off x="344426" y="3133220"/>
            <a:ext cx="2612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81228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3AB9AD-A8CD-3653-CA68-05223BC19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B0C2C2-160F-3E67-90E7-571B033009D4}"/>
              </a:ext>
            </a:extLst>
          </p:cNvPr>
          <p:cNvSpPr txBox="1"/>
          <p:nvPr/>
        </p:nvSpPr>
        <p:spPr>
          <a:xfrm>
            <a:off x="1384333" y="1494091"/>
            <a:ext cx="157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B3CC5-B767-322F-322A-9A00061774B0}"/>
              </a:ext>
            </a:extLst>
          </p:cNvPr>
          <p:cNvSpPr txBox="1"/>
          <p:nvPr/>
        </p:nvSpPr>
        <p:spPr>
          <a:xfrm>
            <a:off x="1384333" y="1894201"/>
            <a:ext cx="157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08B5D9-524D-9952-2CEF-C36621405E37}"/>
              </a:ext>
            </a:extLst>
          </p:cNvPr>
          <p:cNvSpPr txBox="1"/>
          <p:nvPr/>
        </p:nvSpPr>
        <p:spPr>
          <a:xfrm>
            <a:off x="344427" y="2413683"/>
            <a:ext cx="2612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6258D6-7E9D-A893-BAFD-1BE37D2492D5}"/>
              </a:ext>
            </a:extLst>
          </p:cNvPr>
          <p:cNvSpPr txBox="1"/>
          <p:nvPr/>
        </p:nvSpPr>
        <p:spPr>
          <a:xfrm>
            <a:off x="344426" y="3133220"/>
            <a:ext cx="26124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288589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FDCE4C-9E12-6490-A7A4-C0D31EA21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568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E53659-CB86-DE9E-4830-A382CA73F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84D4D3-B4EF-CE5D-E30C-A7C5C8510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12142"/>
              </p:ext>
            </p:extLst>
          </p:nvPr>
        </p:nvGraphicFramePr>
        <p:xfrm>
          <a:off x="280248" y="1951511"/>
          <a:ext cx="2679592" cy="35181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39796">
                  <a:extLst>
                    <a:ext uri="{9D8B030D-6E8A-4147-A177-3AD203B41FA5}">
                      <a16:colId xmlns:a16="http://schemas.microsoft.com/office/drawing/2014/main" val="2114919020"/>
                    </a:ext>
                  </a:extLst>
                </a:gridCol>
                <a:gridCol w="1339796">
                  <a:extLst>
                    <a:ext uri="{9D8B030D-6E8A-4147-A177-3AD203B41FA5}">
                      <a16:colId xmlns:a16="http://schemas.microsoft.com/office/drawing/2014/main" val="2394663159"/>
                    </a:ext>
                  </a:extLst>
                </a:gridCol>
              </a:tblGrid>
              <a:tr h="251294">
                <a:tc>
                  <a:txBody>
                    <a:bodyPr/>
                    <a:lstStyle/>
                    <a:p>
                      <a:endParaRPr lang="en-GB" sz="1000" i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i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288989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859262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673274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935413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570692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194210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397781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647451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881308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918778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590389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93610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733935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1005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606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1BD6C-46EF-EFBD-52CF-844636BB8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301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691CB5-1645-3A81-04E8-7AE6D396C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DAD1C9-5EAE-78ED-C715-6754F2D9D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701592"/>
              </p:ext>
            </p:extLst>
          </p:nvPr>
        </p:nvGraphicFramePr>
        <p:xfrm>
          <a:off x="280248" y="2229417"/>
          <a:ext cx="2679592" cy="30155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39796">
                  <a:extLst>
                    <a:ext uri="{9D8B030D-6E8A-4147-A177-3AD203B41FA5}">
                      <a16:colId xmlns:a16="http://schemas.microsoft.com/office/drawing/2014/main" val="2114919020"/>
                    </a:ext>
                  </a:extLst>
                </a:gridCol>
                <a:gridCol w="1339796">
                  <a:extLst>
                    <a:ext uri="{9D8B030D-6E8A-4147-A177-3AD203B41FA5}">
                      <a16:colId xmlns:a16="http://schemas.microsoft.com/office/drawing/2014/main" val="2394663159"/>
                    </a:ext>
                  </a:extLst>
                </a:gridCol>
              </a:tblGrid>
              <a:tr h="251294">
                <a:tc>
                  <a:txBody>
                    <a:bodyPr/>
                    <a:lstStyle/>
                    <a:p>
                      <a:endParaRPr lang="en-GB" sz="1000" i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i="1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288989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859262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673274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935413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570692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194210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397781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647451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590389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93610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733935"/>
                  </a:ext>
                </a:extLst>
              </a:tr>
              <a:tr h="251294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1005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604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9927A-226A-91D1-C984-076EE73F7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851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98C657-4C44-4732-7AAE-114799689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706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D52CA-BDEA-F7EC-6A51-682EA65E4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903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50973B-2EF4-1C40-F284-ECD0DAC0E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78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C5C279-DEE0-AB52-EBA7-8EE0BEC67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440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C19E70-DEE6-CF37-1730-F2F2A6ECE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717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A713C9-7A95-8989-8207-473A351E1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723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87D61-6A3D-E13C-BE75-2788903C2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5495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E4E606-9AB6-A4C8-6315-EA0F5B955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196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3DE124-F764-CD7E-42D3-E21F2AE18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500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E4C1B0-01E8-2410-F7A7-615F86863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898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7E736B-4989-3CFA-723D-73E197128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043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962ECA-BB8C-2B76-4696-18653BAE6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38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0C53E4-F036-F790-94F1-961564270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93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1B3683-1616-6E04-E3B3-638347BA4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70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843124-3DFC-0481-C860-2926C7330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727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DB497E-8E46-63EA-52D5-18925A911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521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C474AD-E2EC-DF3D-6BB2-D1A43001C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2566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F8F892-C161-F944-72CB-DBC1EB31E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798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3C4A87-9FA2-5805-DF4F-BE146E4D4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4725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3B65B5-6C7C-50F6-B13B-7DA159459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067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2E21F6-9875-D760-9224-53904C840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8268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6AB539-5718-7C1D-161C-27FFD7C1E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701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B34F8F-495A-C5D0-3D30-160790AE9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0310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C6F465-9869-41E4-BF3B-AA4B80180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8384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C61444-D6B5-90B8-F3A2-CB2FC675E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81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E56B35-CA08-567E-E62C-1A3B86F54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8492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FFBA8F-E979-23F2-101E-56E0D6448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6500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EB8CF3-6572-F742-5152-61F155B9E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248" y="1848428"/>
            <a:ext cx="2722928" cy="8499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dirty="0"/>
              <a:t>1.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2.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42028415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C8C15-D60E-473A-143B-20A2C122F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8EDD3C1-A140-E927-9914-C1392DCD8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248" y="1848428"/>
            <a:ext cx="2679589" cy="7786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dirty="0"/>
              <a:t>1.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2.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977217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EEE19A-D012-097F-16FB-6FB41F546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B1C0EE9-008F-624C-BE98-A1B29B2D9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248" y="1950027"/>
            <a:ext cx="2679589" cy="129005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GB" dirty="0"/>
              <a:t>1.</a:t>
            </a:r>
          </a:p>
          <a:p>
            <a:pPr algn="l">
              <a:lnSpc>
                <a:spcPct val="100000"/>
              </a:lnSpc>
            </a:pPr>
            <a:endParaRPr lang="en-GB" dirty="0"/>
          </a:p>
          <a:p>
            <a:pPr algn="l">
              <a:lnSpc>
                <a:spcPct val="100000"/>
              </a:lnSpc>
            </a:pPr>
            <a:r>
              <a:rPr lang="en-GB" dirty="0"/>
              <a:t>2.</a:t>
            </a:r>
          </a:p>
          <a:p>
            <a:pPr algn="l">
              <a:lnSpc>
                <a:spcPct val="100000"/>
              </a:lnSpc>
            </a:pPr>
            <a:endParaRPr lang="en-GB" dirty="0"/>
          </a:p>
          <a:p>
            <a:pPr algn="l">
              <a:lnSpc>
                <a:spcPct val="100000"/>
              </a:lnSpc>
            </a:pPr>
            <a:r>
              <a:rPr lang="en-GB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8862107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89E64E-A7F7-A9C6-2E04-413AF030F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33C3BD51-19F8-5610-1538-82D909C6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249" y="4323089"/>
            <a:ext cx="2785680" cy="8764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dirty="0"/>
              <a:t>1.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2.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5852194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6E0884-6487-3FE8-A6D2-18C8754DC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E2CC985E-3786-25A9-153B-1F877FA79B78}"/>
              </a:ext>
            </a:extLst>
          </p:cNvPr>
          <p:cNvSpPr txBox="1">
            <a:spLocks/>
          </p:cNvSpPr>
          <p:nvPr/>
        </p:nvSpPr>
        <p:spPr>
          <a:xfrm>
            <a:off x="280247" y="1998503"/>
            <a:ext cx="2679589" cy="7786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323972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8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7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5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44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30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1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0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88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/>
              <a:t>1.</a:t>
            </a:r>
          </a:p>
          <a:p>
            <a:pPr algn="l">
              <a:lnSpc>
                <a:spcPct val="150000"/>
              </a:lnSpc>
            </a:pPr>
            <a:r>
              <a:rPr lang="en-GB"/>
              <a:t>2.</a:t>
            </a:r>
          </a:p>
          <a:p>
            <a:pPr algn="l">
              <a:lnSpc>
                <a:spcPct val="150000"/>
              </a:lnSpc>
            </a:pPr>
            <a:r>
              <a:rPr lang="en-GB"/>
              <a:t>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1181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7B4954-34BD-3C84-0AFC-B6650F498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6D4A79CD-1252-EC06-A1C9-E9E4B420E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249" y="4015176"/>
            <a:ext cx="2749822" cy="11664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sz="900" dirty="0"/>
              <a:t>My personality type: </a:t>
            </a:r>
          </a:p>
          <a:p>
            <a:pPr algn="l">
              <a:lnSpc>
                <a:spcPct val="150000"/>
              </a:lnSpc>
            </a:pPr>
            <a:r>
              <a:rPr lang="en-GB" sz="900" dirty="0"/>
              <a:t>My thoughts:</a:t>
            </a:r>
          </a:p>
        </p:txBody>
      </p:sp>
    </p:spTree>
    <p:extLst>
      <p:ext uri="{BB962C8B-B14F-4D97-AF65-F5344CB8AC3E}">
        <p14:creationId xmlns:p14="http://schemas.microsoft.com/office/powerpoint/2010/main" val="23279355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910AD1-B8FC-DA33-721D-DBE97A148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B55EA05-E9C7-0E14-BABC-21D4ABE64F63}"/>
              </a:ext>
            </a:extLst>
          </p:cNvPr>
          <p:cNvSpPr txBox="1">
            <a:spLocks/>
          </p:cNvSpPr>
          <p:nvPr/>
        </p:nvSpPr>
        <p:spPr>
          <a:xfrm>
            <a:off x="280245" y="2434158"/>
            <a:ext cx="2679589" cy="7786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323972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8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7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5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44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30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1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0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88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dirty="0"/>
              <a:t>1.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2.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7909432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B23102-DD0B-65AA-236D-0F87F0688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77B4D6F-BAAA-AB78-D290-2EACFDB55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247" y="2221053"/>
            <a:ext cx="2679589" cy="7786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dirty="0"/>
              <a:t>1.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2.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4693233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A6AF15-3AF1-21CC-2E84-6BFE1F5A0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418CB54-C6D4-751A-35C9-BF8B3038E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248" y="1848428"/>
            <a:ext cx="2731893" cy="8678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dirty="0"/>
              <a:t>1.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2.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28332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5FADB9-E19B-AB59-FEF2-C6486CF76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913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46A999-3F98-BD11-138E-099684099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E5A91AB-7E5D-28C6-7104-4629D5021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248" y="1848428"/>
            <a:ext cx="2679589" cy="77860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dirty="0"/>
              <a:t>1.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2.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99591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2CA066-7B4F-FF45-95DB-A3C99F5C9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885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86A477-DB88-557D-1593-4D6183D50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7909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F99A03-C099-4F19-60D8-A406CE291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0598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5CCCF3-DD4C-69EF-6F68-38A75831B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09F484-29F2-8012-FF13-CEE1A54AC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248" y="1848427"/>
            <a:ext cx="2679589" cy="101404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1100" dirty="0"/>
              <a:t>SITUTATION</a:t>
            </a:r>
          </a:p>
          <a:p>
            <a:pPr algn="l">
              <a:lnSpc>
                <a:spcPct val="150000"/>
              </a:lnSpc>
            </a:pPr>
            <a:endParaRPr lang="en-GB" sz="11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C03535E-7C8E-44DD-785F-745CBF0692B0}"/>
              </a:ext>
            </a:extLst>
          </p:cNvPr>
          <p:cNvSpPr txBox="1">
            <a:spLocks/>
          </p:cNvSpPr>
          <p:nvPr/>
        </p:nvSpPr>
        <p:spPr>
          <a:xfrm>
            <a:off x="280249" y="2938597"/>
            <a:ext cx="2679589" cy="10140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323972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8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7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5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44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30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1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0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88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100" dirty="0"/>
              <a:t>TASK</a:t>
            </a:r>
          </a:p>
          <a:p>
            <a:pPr algn="l">
              <a:lnSpc>
                <a:spcPct val="150000"/>
              </a:lnSpc>
            </a:pPr>
            <a:endParaRPr lang="en-GB" sz="11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0F4B1F4-1BDA-8970-4ADF-DFAB0CD9D75E}"/>
              </a:ext>
            </a:extLst>
          </p:cNvPr>
          <p:cNvSpPr txBox="1">
            <a:spLocks/>
          </p:cNvSpPr>
          <p:nvPr/>
        </p:nvSpPr>
        <p:spPr>
          <a:xfrm>
            <a:off x="280247" y="4019802"/>
            <a:ext cx="2679589" cy="10140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323972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8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7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5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44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30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1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0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88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100" dirty="0"/>
              <a:t>ACTION</a:t>
            </a:r>
          </a:p>
          <a:p>
            <a:pPr algn="l">
              <a:lnSpc>
                <a:spcPct val="150000"/>
              </a:lnSpc>
            </a:pPr>
            <a:endParaRPr lang="en-GB" sz="11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1D66221-6D00-2297-9805-83E87E537C0D}"/>
              </a:ext>
            </a:extLst>
          </p:cNvPr>
          <p:cNvSpPr txBox="1">
            <a:spLocks/>
          </p:cNvSpPr>
          <p:nvPr/>
        </p:nvSpPr>
        <p:spPr>
          <a:xfrm>
            <a:off x="270272" y="5118934"/>
            <a:ext cx="2679589" cy="10140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323972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8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7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5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44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30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1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0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88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100" dirty="0"/>
              <a:t>RESULT</a:t>
            </a:r>
          </a:p>
          <a:p>
            <a:pPr algn="l">
              <a:lnSpc>
                <a:spcPct val="150000"/>
              </a:lnSpc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0115742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AEC6E-007C-B2EE-3DFD-ED8DEAF1D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BDD1120-AEB8-0247-1D10-D1B2B955E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248" y="1848427"/>
            <a:ext cx="2679589" cy="101404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1100" dirty="0"/>
              <a:t>SITUTATION</a:t>
            </a:r>
          </a:p>
          <a:p>
            <a:pPr algn="l">
              <a:lnSpc>
                <a:spcPct val="150000"/>
              </a:lnSpc>
            </a:pPr>
            <a:endParaRPr lang="en-GB" sz="11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04368A4-B90A-97A0-FC99-0B4897793538}"/>
              </a:ext>
            </a:extLst>
          </p:cNvPr>
          <p:cNvSpPr txBox="1">
            <a:spLocks/>
          </p:cNvSpPr>
          <p:nvPr/>
        </p:nvSpPr>
        <p:spPr>
          <a:xfrm>
            <a:off x="280249" y="2938597"/>
            <a:ext cx="2679589" cy="10140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323972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8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7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5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44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30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1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0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88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100" dirty="0"/>
              <a:t>TASK</a:t>
            </a:r>
          </a:p>
          <a:p>
            <a:pPr algn="l">
              <a:lnSpc>
                <a:spcPct val="150000"/>
              </a:lnSpc>
            </a:pPr>
            <a:endParaRPr lang="en-GB" sz="11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8914E51-343B-757C-67D7-0C4078B99804}"/>
              </a:ext>
            </a:extLst>
          </p:cNvPr>
          <p:cNvSpPr txBox="1">
            <a:spLocks/>
          </p:cNvSpPr>
          <p:nvPr/>
        </p:nvSpPr>
        <p:spPr>
          <a:xfrm>
            <a:off x="280247" y="4019802"/>
            <a:ext cx="2679589" cy="10140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323972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8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7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5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44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30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1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0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88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100" dirty="0"/>
              <a:t>ACTION</a:t>
            </a:r>
          </a:p>
          <a:p>
            <a:pPr algn="l">
              <a:lnSpc>
                <a:spcPct val="150000"/>
              </a:lnSpc>
            </a:pPr>
            <a:endParaRPr lang="en-GB" sz="11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D8B692-CFCE-0A4A-138B-A597DADADF7E}"/>
              </a:ext>
            </a:extLst>
          </p:cNvPr>
          <p:cNvSpPr txBox="1">
            <a:spLocks/>
          </p:cNvSpPr>
          <p:nvPr/>
        </p:nvSpPr>
        <p:spPr>
          <a:xfrm>
            <a:off x="270272" y="5118934"/>
            <a:ext cx="2679589" cy="10140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323972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8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7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5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44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30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1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0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88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100" dirty="0"/>
              <a:t>RESULT</a:t>
            </a:r>
          </a:p>
          <a:p>
            <a:pPr algn="l">
              <a:lnSpc>
                <a:spcPct val="150000"/>
              </a:lnSpc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3187670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C4C9DB-DF1D-C5F0-87B9-BBD532484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609393-1378-076B-6B9A-67659335F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248" y="1848427"/>
            <a:ext cx="2679589" cy="101404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1100" dirty="0"/>
              <a:t>SITUTATION</a:t>
            </a:r>
          </a:p>
          <a:p>
            <a:pPr algn="l">
              <a:lnSpc>
                <a:spcPct val="150000"/>
              </a:lnSpc>
            </a:pPr>
            <a:endParaRPr lang="en-GB" sz="11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EA85D75-B2EE-6AEC-1E52-2A013935C2A2}"/>
              </a:ext>
            </a:extLst>
          </p:cNvPr>
          <p:cNvSpPr txBox="1">
            <a:spLocks/>
          </p:cNvSpPr>
          <p:nvPr/>
        </p:nvSpPr>
        <p:spPr>
          <a:xfrm>
            <a:off x="280249" y="2938597"/>
            <a:ext cx="2679589" cy="10140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323972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8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7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5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44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30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1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0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88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100" dirty="0"/>
              <a:t>TASK</a:t>
            </a:r>
          </a:p>
          <a:p>
            <a:pPr algn="l">
              <a:lnSpc>
                <a:spcPct val="150000"/>
              </a:lnSpc>
            </a:pPr>
            <a:endParaRPr lang="en-GB" sz="11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E39A7B0-D71D-2C0C-6DB5-12958152B15A}"/>
              </a:ext>
            </a:extLst>
          </p:cNvPr>
          <p:cNvSpPr txBox="1">
            <a:spLocks/>
          </p:cNvSpPr>
          <p:nvPr/>
        </p:nvSpPr>
        <p:spPr>
          <a:xfrm>
            <a:off x="280247" y="4019802"/>
            <a:ext cx="2679589" cy="10140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323972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8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7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5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44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30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1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0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88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100" dirty="0"/>
              <a:t>ACTION</a:t>
            </a:r>
          </a:p>
          <a:p>
            <a:pPr algn="l">
              <a:lnSpc>
                <a:spcPct val="150000"/>
              </a:lnSpc>
            </a:pPr>
            <a:endParaRPr lang="en-GB" sz="11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9431E5-D22B-5EBF-A9AB-D142C0B700E8}"/>
              </a:ext>
            </a:extLst>
          </p:cNvPr>
          <p:cNvSpPr txBox="1">
            <a:spLocks/>
          </p:cNvSpPr>
          <p:nvPr/>
        </p:nvSpPr>
        <p:spPr>
          <a:xfrm>
            <a:off x="270272" y="5118934"/>
            <a:ext cx="2679589" cy="10140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323972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8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7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5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44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30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1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0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88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100" dirty="0"/>
              <a:t>RESULT</a:t>
            </a:r>
          </a:p>
          <a:p>
            <a:pPr algn="l">
              <a:lnSpc>
                <a:spcPct val="150000"/>
              </a:lnSpc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929877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D6AFBE-95D4-B8F4-90D2-4D3DF8160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B8D15FC-7973-61C6-96AD-4AE765AE5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248" y="1848427"/>
            <a:ext cx="2679589" cy="101404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1100" dirty="0"/>
              <a:t>SITUTATION</a:t>
            </a:r>
          </a:p>
          <a:p>
            <a:pPr algn="l">
              <a:lnSpc>
                <a:spcPct val="150000"/>
              </a:lnSpc>
            </a:pPr>
            <a:endParaRPr lang="en-GB" sz="11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5E93058-7C2A-192C-2F11-1DC776DB0F0B}"/>
              </a:ext>
            </a:extLst>
          </p:cNvPr>
          <p:cNvSpPr txBox="1">
            <a:spLocks/>
          </p:cNvSpPr>
          <p:nvPr/>
        </p:nvSpPr>
        <p:spPr>
          <a:xfrm>
            <a:off x="280249" y="2938597"/>
            <a:ext cx="2679589" cy="10140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323972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8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7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5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44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30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1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0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88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100" dirty="0"/>
              <a:t>TASK</a:t>
            </a:r>
          </a:p>
          <a:p>
            <a:pPr algn="l">
              <a:lnSpc>
                <a:spcPct val="150000"/>
              </a:lnSpc>
            </a:pPr>
            <a:endParaRPr lang="en-GB" sz="11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038CAA6-0D07-44DA-FD15-D1CAA984560C}"/>
              </a:ext>
            </a:extLst>
          </p:cNvPr>
          <p:cNvSpPr txBox="1">
            <a:spLocks/>
          </p:cNvSpPr>
          <p:nvPr/>
        </p:nvSpPr>
        <p:spPr>
          <a:xfrm>
            <a:off x="280247" y="4019802"/>
            <a:ext cx="2679589" cy="10140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323972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8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7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5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44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30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1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0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88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100" dirty="0"/>
              <a:t>ACTION</a:t>
            </a:r>
          </a:p>
          <a:p>
            <a:pPr algn="l">
              <a:lnSpc>
                <a:spcPct val="150000"/>
              </a:lnSpc>
            </a:pPr>
            <a:endParaRPr lang="en-GB" sz="11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BBCB823-318C-E168-7E94-831E6EF88E28}"/>
              </a:ext>
            </a:extLst>
          </p:cNvPr>
          <p:cNvSpPr txBox="1">
            <a:spLocks/>
          </p:cNvSpPr>
          <p:nvPr/>
        </p:nvSpPr>
        <p:spPr>
          <a:xfrm>
            <a:off x="270272" y="5118934"/>
            <a:ext cx="2679589" cy="10140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323972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8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7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5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44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30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1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0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88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100" dirty="0"/>
              <a:t>RESULT</a:t>
            </a:r>
          </a:p>
          <a:p>
            <a:pPr algn="l">
              <a:lnSpc>
                <a:spcPct val="150000"/>
              </a:lnSpc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976629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A53AA-A266-8F6B-5F68-D74BCC5E4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6DAD683-9D86-B1A1-DE04-B2E881FE6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248" y="1848427"/>
            <a:ext cx="2679589" cy="101404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1100" dirty="0"/>
              <a:t>SITUTATION</a:t>
            </a:r>
          </a:p>
          <a:p>
            <a:pPr algn="l">
              <a:lnSpc>
                <a:spcPct val="150000"/>
              </a:lnSpc>
            </a:pPr>
            <a:endParaRPr lang="en-GB" sz="11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B956E2E-61BE-92F9-9086-4D34435412F2}"/>
              </a:ext>
            </a:extLst>
          </p:cNvPr>
          <p:cNvSpPr txBox="1">
            <a:spLocks/>
          </p:cNvSpPr>
          <p:nvPr/>
        </p:nvSpPr>
        <p:spPr>
          <a:xfrm>
            <a:off x="280249" y="2938597"/>
            <a:ext cx="2679589" cy="10140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323972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8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7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5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44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30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1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0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88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100" dirty="0"/>
              <a:t>TASK</a:t>
            </a:r>
          </a:p>
          <a:p>
            <a:pPr algn="l">
              <a:lnSpc>
                <a:spcPct val="150000"/>
              </a:lnSpc>
            </a:pPr>
            <a:endParaRPr lang="en-GB" sz="11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B903623-5F77-B64B-C893-6287D00D40BB}"/>
              </a:ext>
            </a:extLst>
          </p:cNvPr>
          <p:cNvSpPr txBox="1">
            <a:spLocks/>
          </p:cNvSpPr>
          <p:nvPr/>
        </p:nvSpPr>
        <p:spPr>
          <a:xfrm>
            <a:off x="280247" y="4019802"/>
            <a:ext cx="2679589" cy="10140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323972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8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7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5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44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30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1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0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88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100" dirty="0"/>
              <a:t>ACTION</a:t>
            </a:r>
          </a:p>
          <a:p>
            <a:pPr algn="l">
              <a:lnSpc>
                <a:spcPct val="150000"/>
              </a:lnSpc>
            </a:pPr>
            <a:endParaRPr lang="en-GB" sz="11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BE8C078-DD82-EC88-62A4-BBABE6A85507}"/>
              </a:ext>
            </a:extLst>
          </p:cNvPr>
          <p:cNvSpPr txBox="1">
            <a:spLocks/>
          </p:cNvSpPr>
          <p:nvPr/>
        </p:nvSpPr>
        <p:spPr>
          <a:xfrm>
            <a:off x="270272" y="5118934"/>
            <a:ext cx="2679589" cy="10140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323972" rtl="0" eaLnBrk="1" latinLnBrk="0" hangingPunct="1">
              <a:lnSpc>
                <a:spcPct val="90000"/>
              </a:lnSpc>
              <a:spcBef>
                <a:spcPts val="354"/>
              </a:spcBef>
              <a:buFont typeface="Arial" panose="020B0604020202020204" pitchFamily="34" charset="0"/>
              <a:buNone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8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70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7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6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5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44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30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16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02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888" indent="0" algn="ctr" defTabSz="323972" rtl="0" eaLnBrk="1" latinLnBrk="0" hangingPunct="1">
              <a:lnSpc>
                <a:spcPct val="90000"/>
              </a:lnSpc>
              <a:spcBef>
                <a:spcPts val="177"/>
              </a:spcBef>
              <a:buFont typeface="Arial" panose="020B0604020202020204" pitchFamily="34" charset="0"/>
              <a:buNone/>
              <a:defRPr sz="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sz="1100" dirty="0"/>
              <a:t>RESULT</a:t>
            </a:r>
          </a:p>
          <a:p>
            <a:pPr algn="l">
              <a:lnSpc>
                <a:spcPct val="150000"/>
              </a:lnSpc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8300145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807604-6DF3-3387-9FDA-ED6319812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8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7B9DCD-783E-408E-E085-A32D04065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BA6A8CB-8358-1C90-265A-D535C271ED65}"/>
              </a:ext>
            </a:extLst>
          </p:cNvPr>
          <p:cNvSpPr txBox="1"/>
          <p:nvPr/>
        </p:nvSpPr>
        <p:spPr>
          <a:xfrm>
            <a:off x="280248" y="1877410"/>
            <a:ext cx="2679589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0968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E9685-F975-0372-6D47-6CAB7361C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9311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0B9276-3DFC-0EAC-28AD-63CB71D93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1583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8AB5A5-08B3-6A07-4CAD-5E1313309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8319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1BB1BA-853C-1B63-6FD6-710E1FEA6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8695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13B482-1138-0660-A51E-CAED0224B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567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85417A-5C86-55D6-89C4-46BFEFDE7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E1D4697-AFAF-4494-378B-4D3A8A80CC31}"/>
              </a:ext>
            </a:extLst>
          </p:cNvPr>
          <p:cNvSpPr txBox="1"/>
          <p:nvPr/>
        </p:nvSpPr>
        <p:spPr>
          <a:xfrm>
            <a:off x="280247" y="1826447"/>
            <a:ext cx="2679589" cy="369332"/>
          </a:xfrm>
          <a:prstGeom prst="rect">
            <a:avLst/>
          </a:prstGeom>
          <a:solidFill>
            <a:schemeClr val="accent1">
              <a:lumMod val="60000"/>
              <a:lumOff val="40000"/>
              <a:alpha val="2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144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0E7AC3-3FE0-B372-2649-69CD7E3AE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117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5B4FA9DBCC5243B6864B5337B9F1BD" ma:contentTypeVersion="18" ma:contentTypeDescription="Create a new document." ma:contentTypeScope="" ma:versionID="92fb8aacfa30b3c993b94ae7eaae76b8">
  <xsd:schema xmlns:xsd="http://www.w3.org/2001/XMLSchema" xmlns:xs="http://www.w3.org/2001/XMLSchema" xmlns:p="http://schemas.microsoft.com/office/2006/metadata/properties" xmlns:ns2="f5225bf2-8389-48aa-b49f-54ef0dc51274" xmlns:ns3="b0e620ea-707d-4be6-b32b-30f06396a97c" targetNamespace="http://schemas.microsoft.com/office/2006/metadata/properties" ma:root="true" ma:fieldsID="2df1ee01db1f2fba285823e6158a1f7b" ns2:_="" ns3:_="">
    <xsd:import namespace="f5225bf2-8389-48aa-b49f-54ef0dc51274"/>
    <xsd:import namespace="b0e620ea-707d-4be6-b32b-30f06396a9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25bf2-8389-48aa-b49f-54ef0dc512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9e3fa58-ec36-4a5f-bfa5-220b9e8b1b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620ea-707d-4be6-b32b-30f06396a97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5bea12e-06ab-4e77-aaae-0796b3ab0a88}" ma:internalName="TaxCatchAll" ma:showField="CatchAllData" ma:web="b0e620ea-707d-4be6-b32b-30f06396a9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0e620ea-707d-4be6-b32b-30f06396a97c" xsi:nil="true"/>
    <lcf76f155ced4ddcb4097134ff3c332f xmlns="f5225bf2-8389-48aa-b49f-54ef0dc5127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68F64A-8ED7-4172-A15F-79E4E1AA3ED4}"/>
</file>

<file path=customXml/itemProps2.xml><?xml version="1.0" encoding="utf-8"?>
<ds:datastoreItem xmlns:ds="http://schemas.openxmlformats.org/officeDocument/2006/customXml" ds:itemID="{DA651868-2C0D-4B46-A3EC-AA194214F694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sharepoint/v3"/>
    <ds:schemaRef ds:uri="http://schemas.openxmlformats.org/package/2006/metadata/core-properties"/>
    <ds:schemaRef ds:uri="db030ca3-7551-46e7-85c7-9b0e45af0173"/>
    <ds:schemaRef ds:uri="http://purl.org/dc/dcmitype/"/>
    <ds:schemaRef ds:uri="http://schemas.microsoft.com/office/infopath/2007/PartnerControls"/>
    <ds:schemaRef ds:uri="b0e620ea-707d-4be6-b32b-30f06396a97c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EC45245-7173-459B-BC2E-8530A5AC1A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17830</TotalTime>
  <Words>81</Words>
  <Application>Microsoft Office PowerPoint</Application>
  <PresentationFormat>Custom</PresentationFormat>
  <Paragraphs>143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Elizabeth Postgate</dc:creator>
  <cp:lastModifiedBy>Rachael Hanwell</cp:lastModifiedBy>
  <cp:revision>4</cp:revision>
  <dcterms:created xsi:type="dcterms:W3CDTF">2025-01-10T11:42:30Z</dcterms:created>
  <dcterms:modified xsi:type="dcterms:W3CDTF">2025-02-14T10:57:23Z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0x010100605B4FA9DBCC5243B6864B5337B9F1BD</vt:lpwstr>
  </property>
  <property fmtid="{D5CDD505-2E9C-101B-9397-08002B2CF9AE}" pid="3" name="MediaServiceImageTags">
    <vt:lpwstr/>
  </property>
</Properties>
</file>